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56" r:id="rId5"/>
    <p:sldId id="265" r:id="rId6"/>
    <p:sldId id="264" r:id="rId7"/>
    <p:sldId id="257" r:id="rId8"/>
    <p:sldId id="263" r:id="rId9"/>
    <p:sldId id="260" r:id="rId10"/>
    <p:sldId id="259" r:id="rId11"/>
    <p:sldId id="261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6" y="-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5433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Упражнения вестибулярной гимнастики для детей с задержкой психического развития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Значение вестибулярной устойчивости в психическом развитии ребенка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Вестибулярная устойчивость играет большую роль в психическом развитии ребенка. Она отвечает за способность к удержанию равновесия и положению тела в пространстве. Эта способность тесно связана с работой мозга и является частью сенсорной системы.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Полноценный уровень вестибулярной устойчивости создает ребенку базу для: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формирования пространственных представлений;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развития внимания, памяти, мышления, целостного процесса обучения;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формирования произвольности поведения, контроля своего поведения;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эмоционального развития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развития речевой функции;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сенсорной интеграции, полноценного сенсомоторного развития, </a:t>
            </a:r>
          </a:p>
          <a:p>
            <a:pPr>
              <a:buFontTx/>
              <a:buChar char="-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развития вестибулярной устойчивости у детей с задержкой психического развития используются разнообразные физические упражнения, включающие балансировку, кружения, удержание статических поз равновесия, перекаты, катание на качелях, ходьбу по ограниченным поверхностям. </a:t>
            </a: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Упражнения для развития вестибулярной устойчивости могут использоваться в рамках:</a:t>
            </a:r>
          </a:p>
          <a:p>
            <a:pPr algn="just">
              <a:buFontTx/>
              <a:buChar char="-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физикультпауз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работе воспитателей и узких специалистов;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динамических пауз в режимных моментах;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индивидуальных домашних заданий психомоторного развития детей;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комплексных физкультурных занятий.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605756" y="3244334"/>
            <a:ext cx="3932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a9a9dda2-fa0c-45ff-9d0d-15a55e5df4fa</a:t>
            </a:r>
            <a:endParaRPr lang="ru-RU" dirty="0"/>
          </a:p>
        </p:txBody>
      </p:sp>
      <p:pic>
        <p:nvPicPr>
          <p:cNvPr id="10242" name="Picture 2" descr="C:\Users\CBETA\Downloads\a9a9dda2-fa0c-45ff-9d0d-15a55e5df4f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928802"/>
            <a:ext cx="7486650" cy="42926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28596" y="142852"/>
            <a:ext cx="8229600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Полоса препятствий,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направленная на развитие вестибулярной устойчивости: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ходьба по балансирам;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ходьба по балансирам и степам;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ходьба по скамейке.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CBETA\Downloads\2b504c33-e026-48b5-84d3-c187235299a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14554"/>
            <a:ext cx="8229600" cy="4460318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28596" y="142852"/>
            <a:ext cx="8229600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Полоса препятствий,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направленная на развитие вестибулярной устойчивости: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ходьба по балансирам;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ходьба по балансирам и степам;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ходьба по скамейке.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CBETA\Downloads\dd238633-6ffe-4a8d-92c5-6f521df2ddf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8229600" cy="4481258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28596" y="142852"/>
            <a:ext cx="8229600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Перемещение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по полосе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препятствий,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направленной на развитие вестибулярной устойчивости, спиной вперед: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ходьба по балансирам;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ходьба по балансирам и степам;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ходьба по скамейке.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CBETA\Downloads\0f38f550-d358-4d27-aca1-542a38fb53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357430"/>
            <a:ext cx="7486650" cy="40132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28596" y="142852"/>
            <a:ext cx="8229600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Последовательное выполнение приседаний на различных поверхностях: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канате;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скамье;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балансире.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CBETA\Downloads\0a17541f-9e39-4cee-8c55-fd30e6ea15c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3116"/>
            <a:ext cx="8229600" cy="4439377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28596" y="142852"/>
            <a:ext cx="8229600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Последовательное выполнение приседаний на различных поверхностях: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канате;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скамье;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балансире.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BETA\Downloads\a32e6ebd-c07f-4d2d-b48a-0a830426056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71678"/>
            <a:ext cx="8222050" cy="4525963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28596" y="142852"/>
            <a:ext cx="8229600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Последовательное выполнение приседаний на различных поверхностях: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канате;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скамье;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балансире.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BETA\Downloads\f253109c-8a2f-4427-855d-4f2ecd9bc24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8229600" cy="4516159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28596" y="142852"/>
            <a:ext cx="8229600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Выполнение сбора пирамидки на различных балансировочных поверхностях: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BOSU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платформе;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балансирах;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малых балансирах.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BETA\Downloads\dbfdeae0-8246-4752-909d-109f506982f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14554"/>
            <a:ext cx="8229600" cy="4432397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28596" y="142852"/>
            <a:ext cx="8229600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Выполнение сбора пирамидки на различных балансировочных поверхностях: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BOSU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платформе;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балансирах;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малых балансирах.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BETA\Downloads\63df8a49-0634-4f5c-b6bd-23fb6f0b4b6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3116"/>
            <a:ext cx="8184218" cy="4525963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28596" y="142852"/>
            <a:ext cx="8229600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Выполнение сбора пирамидки на различных балансировочных поверхностях: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BOSU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платформе;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балансирах;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малых балансирах.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349</Words>
  <PresentationFormat>Экран (4:3)</PresentationFormat>
  <Paragraphs>55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Значение вестибулярной устойчивости в психическом развитии ребенка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CBETA</dc:creator>
  <cp:lastModifiedBy>CBETA</cp:lastModifiedBy>
  <cp:revision>5</cp:revision>
  <dcterms:created xsi:type="dcterms:W3CDTF">2026-08-24T15:01:30Z</dcterms:created>
  <dcterms:modified xsi:type="dcterms:W3CDTF">2026-09-02T17:41:06Z</dcterms:modified>
</cp:coreProperties>
</file>